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9" r:id="rId2"/>
    <p:sldId id="273" r:id="rId3"/>
    <p:sldId id="274" r:id="rId4"/>
    <p:sldId id="27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6B3F"/>
    <a:srgbClr val="293D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24"/>
    <p:restoredTop sz="94658"/>
  </p:normalViewPr>
  <p:slideViewPr>
    <p:cSldViewPr snapToGrid="0" snapToObjects="1">
      <p:cViewPr varScale="1">
        <p:scale>
          <a:sx n="87" d="100"/>
          <a:sy n="87" d="100"/>
        </p:scale>
        <p:origin x="2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A183A-02FC-ED46-B5FF-7D98D8A494A3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E1E24-3EF2-D14B-9968-A40939238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9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E1E24-3EF2-D14B-9968-A409392389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13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3521B-4E89-2149-964A-91BEE681A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43AB14-E753-A648-A58D-176218AF92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F4466-79A6-734C-9FE5-97FDD3508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9354-B856-D542-B350-3D34413EA38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C18C2-43CA-C64B-90D1-22214DC8D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3082D-07D0-CA47-95EB-03F246F3B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699AE-FF84-C444-962C-A87270B6E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2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518B8-DD5D-9043-B6B4-92EAEC72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A6846-348B-6A44-A54E-3333DEEB0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98C1F-9DAA-7A4C-9F8A-557CE15F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9354-B856-D542-B350-3D34413EA38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D7C8A-A118-E949-8525-F3825CE5F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7B103-D962-A94B-9C80-235857B4A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699AE-FF84-C444-962C-A87270B6E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7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0EB0B-088C-2348-9C60-C87E3BBE2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2213A-0C00-4343-942C-D23DA37A1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FD58-E9E9-D848-9795-79FF20289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9354-B856-D542-B350-3D34413EA38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DB3CC-E9B7-024C-8D3E-65A84FF31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E5BF4-47AC-1143-BB6F-AC6D04CA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699AE-FF84-C444-962C-A87270B6E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08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86776-4295-DC4D-9292-A08D2FECC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6361B-E749-544F-BD62-C0B8A83E80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976C15-CAAC-B44D-9251-54406FC188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1F56B-6BF1-F946-ADF9-AE653F9C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9354-B856-D542-B350-3D34413EA38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713CB-437C-7A4F-900C-DAD7F64E8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B9D47-1AE7-CC4E-BC66-EDE7E2CAB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699AE-FF84-C444-962C-A87270B6E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67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B31DD-76F4-A848-A56B-7E04AE95F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6A21A-5049-D14D-AF72-685717769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557AD-DAAE-8449-BDE9-7D226AF38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ED7EAC-76DE-CC4D-95DE-50BFD6B9C0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A0636E-61E8-FF43-9D14-45005439B5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C32EA0-7400-264B-8792-CFE1976CF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9354-B856-D542-B350-3D34413EA38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FD2253-A6AE-7746-AAF3-EFB250F41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3010A4-8006-BB42-85A2-BC0D20C7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699AE-FF84-C444-962C-A87270B6E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10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EDD19-F6D4-2E4B-9382-142BFE1AE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DA8755-1FD5-A64A-B64A-18CCC81C0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9354-B856-D542-B350-3D34413EA38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539371-63B2-BF41-8CF9-1F9BF5CA5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598058-689A-9944-B4F3-F4964F258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699AE-FF84-C444-962C-A87270B6E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724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2EB5E1-06CA-884B-B58A-5A1308531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9354-B856-D542-B350-3D34413EA38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288F6-03F2-4643-BB17-E159E2702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F4101-01CE-EF4A-A944-43D51772C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699AE-FF84-C444-962C-A87270B6E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66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470B7-F3FC-6947-AA3D-41B2AE4B2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DA865-97FA-2148-92E5-0A3FC033A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933F8-87EF-4E4A-AA11-ED1153B2B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B747A0-C0E1-F049-A8BA-4A670A3A7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9354-B856-D542-B350-3D34413EA38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94DBF-259D-FF4A-B370-907F1E385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FC128-D04B-5A49-9C2D-6F31D59C6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699AE-FF84-C444-962C-A87270B6E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67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65D7D-892A-794A-8B00-AD29CC2EE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E3667F-40BB-8248-BB76-8E5120112F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F052A-D4A0-044D-8F61-EC6BEFFC2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6BE21-5D44-C347-A563-99DC9DF9E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9354-B856-D542-B350-3D34413EA38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697F7-3C3F-CA42-854D-5AD32F087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6B941-DBB3-5347-8C3A-E112097BF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699AE-FF84-C444-962C-A87270B6E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88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CC76-B97A-8649-BB68-F10099C6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E32A7A-0194-B54A-AED1-69AFB0A600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38959-B17D-BA4D-95A3-ED525E9C5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9354-B856-D542-B350-3D34413EA38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B6571-7477-FD4B-9A23-4EC1080EA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8921D-C7D0-D64E-AB05-28617567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699AE-FF84-C444-962C-A87270B6E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169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675F95-9A2B-C447-A994-F0C4DE8C09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2F66C-25A5-054F-B19D-1B70A0AE8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140F3-995B-6B48-966D-C4C3D5265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9354-B856-D542-B350-3D34413EA38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7D080-6C6B-924D-B196-3E81FB4E6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0D7B4-77AD-FB46-88A6-4B273DBE4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699AE-FF84-C444-962C-A87270B6E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88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89FD11-998B-4C44-A292-26E331A5C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F933B-B90C-EE49-AF22-B967EE193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FC70E-3C2D-864A-8A30-382A1F10F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29354-B856-D542-B350-3D34413EA38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C3A66-A666-D44A-9957-354C32AC0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0CC03-1934-0243-A0D5-238C735C2C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699AE-FF84-C444-962C-A87270B6E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7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8B2DFB-4C7A-8E4C-B9B2-D6DAEFFC08C3}"/>
              </a:ext>
            </a:extLst>
          </p:cNvPr>
          <p:cNvSpPr txBox="1"/>
          <p:nvPr/>
        </p:nvSpPr>
        <p:spPr>
          <a:xfrm>
            <a:off x="1840089" y="3239910"/>
            <a:ext cx="73716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796B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NUJNO POTREBNA REDEFENICIJA URGENTNIH CENTROV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44123E-7F9C-1345-A0F5-E5A693CEFB15}"/>
              </a:ext>
            </a:extLst>
          </p:cNvPr>
          <p:cNvSpPr txBox="1"/>
          <p:nvPr/>
        </p:nvSpPr>
        <p:spPr>
          <a:xfrm>
            <a:off x="1851378" y="6231467"/>
            <a:ext cx="42897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Ljubljana, 4. </a:t>
            </a:r>
            <a:r>
              <a:rPr lang="en-US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februarja</a:t>
            </a:r>
            <a:r>
              <a:rPr lang="en-US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9DE7D4-2984-7245-81AD-59243BC08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631245"/>
            <a:ext cx="16764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821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7EC1B-2330-CFF2-027F-81F1C3DB1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ka 9" descr="Slika, ki vsebuje besede besedilo, posnetek zaslona, diagram, vrstica&#10;&#10;Vsebina, ustvarjena z UI, morda ni pravilna.">
            <a:extLst>
              <a:ext uri="{FF2B5EF4-FFF2-40B4-BE49-F238E27FC236}">
                <a16:creationId xmlns:a16="http://schemas.microsoft.com/office/drawing/2014/main" id="{81E84AC0-9216-FFB4-FA31-A56BA1037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307" y="468383"/>
            <a:ext cx="5785277" cy="6147371"/>
          </a:xfrm>
          <a:prstGeom prst="rect">
            <a:avLst/>
          </a:prstGeom>
        </p:spPr>
      </p:pic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8ED28FAB-A880-FE34-119E-AD8A437CE837}"/>
              </a:ext>
            </a:extLst>
          </p:cNvPr>
          <p:cNvSpPr txBox="1"/>
          <p:nvPr/>
        </p:nvSpPr>
        <p:spPr>
          <a:xfrm>
            <a:off x="1872761" y="57580"/>
            <a:ext cx="3534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Delovne obremenitve UC v Sloveniji</a:t>
            </a:r>
          </a:p>
        </p:txBody>
      </p:sp>
    </p:spTree>
    <p:extLst>
      <p:ext uri="{BB962C8B-B14F-4D97-AF65-F5344CB8AC3E}">
        <p14:creationId xmlns:p14="http://schemas.microsoft.com/office/powerpoint/2010/main" val="1540962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F880F-9ABE-4F8F-6671-3FFE4528A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, ki vsebuje besede zemljevid, besedilo, atlas&#10;&#10;Vsebina, ustvarjena z UI, morda ni pravilna.">
            <a:extLst>
              <a:ext uri="{FF2B5EF4-FFF2-40B4-BE49-F238E27FC236}">
                <a16:creationId xmlns:a16="http://schemas.microsoft.com/office/drawing/2014/main" id="{5F301E66-1EFB-C684-D438-D8B2DD153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015" y="1131749"/>
            <a:ext cx="7355891" cy="5492267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5EA32567-9CE3-50FF-6C69-405A792A26ED}"/>
              </a:ext>
            </a:extLst>
          </p:cNvPr>
          <p:cNvSpPr txBox="1"/>
          <p:nvPr/>
        </p:nvSpPr>
        <p:spPr>
          <a:xfrm>
            <a:off x="1354015" y="633101"/>
            <a:ext cx="7355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„Odliv“ iz UC je povezan z možnostmi hospitalizacije.</a:t>
            </a:r>
          </a:p>
        </p:txBody>
      </p:sp>
    </p:spTree>
    <p:extLst>
      <p:ext uri="{BB962C8B-B14F-4D97-AF65-F5344CB8AC3E}">
        <p14:creationId xmlns:p14="http://schemas.microsoft.com/office/powerpoint/2010/main" val="782409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90145" y="776898"/>
            <a:ext cx="8537944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sz="2000" dirty="0"/>
              <a:t>UC so vpeti v zdravstveni sistem.</a:t>
            </a:r>
          </a:p>
          <a:p>
            <a:pPr lvl="0"/>
            <a:endParaRPr lang="sl-SI" sz="2000" dirty="0"/>
          </a:p>
          <a:p>
            <a:pPr lvl="0"/>
            <a:r>
              <a:rPr lang="sl-SI" sz="2000" dirty="0"/>
              <a:t>Da lahko UC uspešno izvajajo začetno obravnavo ogrožajočih zdravstvenih stanj, je treba</a:t>
            </a:r>
          </a:p>
          <a:p>
            <a:pPr lvl="0"/>
            <a:r>
              <a:rPr lang="sl-SI" sz="2000" dirty="0">
                <a:sym typeface="Symbol" panose="05050102010706020507" pitchFamily="18" charset="2"/>
              </a:rPr>
              <a:t> </a:t>
            </a:r>
            <a:r>
              <a:rPr lang="sl-SI" sz="2000" dirty="0"/>
              <a:t>smiselno regulirati </a:t>
            </a:r>
            <a:r>
              <a:rPr lang="sl-SI" sz="2000" dirty="0">
                <a:solidFill>
                  <a:srgbClr val="FF0000"/>
                </a:solidFill>
              </a:rPr>
              <a:t>napotitve</a:t>
            </a:r>
            <a:r>
              <a:rPr lang="sl-SI" sz="2000" dirty="0"/>
              <a:t> v urgentne centre,</a:t>
            </a:r>
          </a:p>
          <a:p>
            <a:pPr lvl="0"/>
            <a:r>
              <a:rPr lang="sl-SI" sz="2000" dirty="0">
                <a:sym typeface="Symbol" panose="05050102010706020507" pitchFamily="18" charset="2"/>
              </a:rPr>
              <a:t> </a:t>
            </a:r>
            <a:r>
              <a:rPr lang="sl-SI" sz="2000" dirty="0"/>
              <a:t>izboljšati </a:t>
            </a:r>
            <a:r>
              <a:rPr lang="sl-SI" sz="2000" dirty="0">
                <a:solidFill>
                  <a:srgbClr val="FF0000"/>
                </a:solidFill>
              </a:rPr>
              <a:t>delovne razmere </a:t>
            </a:r>
            <a:r>
              <a:rPr lang="sl-SI" sz="2000" dirty="0"/>
              <a:t>v urgentnih centrih, </a:t>
            </a:r>
          </a:p>
          <a:p>
            <a:pPr lvl="0"/>
            <a:r>
              <a:rPr lang="sl-SI" sz="2000" dirty="0">
                <a:sym typeface="Symbol" panose="05050102010706020507" pitchFamily="18" charset="2"/>
              </a:rPr>
              <a:t> </a:t>
            </a:r>
            <a:r>
              <a:rPr lang="sl-SI" sz="2000" dirty="0"/>
              <a:t>olajšati </a:t>
            </a:r>
            <a:r>
              <a:rPr lang="sl-SI" sz="2000" dirty="0">
                <a:solidFill>
                  <a:srgbClr val="FF0000"/>
                </a:solidFill>
              </a:rPr>
              <a:t>sprejemanje bolnikov</a:t>
            </a:r>
            <a:r>
              <a:rPr lang="sl-SI" sz="2000" dirty="0"/>
              <a:t>, ki potrebujejo bolnišnično zdravljenje, na ustrezne </a:t>
            </a:r>
            <a:r>
              <a:rPr lang="sl-SI" sz="2000" dirty="0">
                <a:solidFill>
                  <a:srgbClr val="FF0000"/>
                </a:solidFill>
              </a:rPr>
              <a:t>hospitalne oddelke</a:t>
            </a:r>
            <a:r>
              <a:rPr lang="sl-SI" sz="2000" dirty="0"/>
              <a:t>.</a:t>
            </a:r>
          </a:p>
          <a:p>
            <a:pPr lvl="0"/>
            <a:endParaRPr lang="sl-SI" sz="2000" dirty="0"/>
          </a:p>
          <a:p>
            <a:pPr lvl="0"/>
            <a:r>
              <a:rPr lang="sl-SI" sz="2000" dirty="0"/>
              <a:t>Delovna skupina zdravniških organizacij (Slovenske medicinske akademije, Slovenskega zdravniškega društva in Zdravniške zbornice Slovenije) je pripravila  pregled delovnih obremenitev UC po Sloveniji in predloge možnih ukrepov za izboljšanje stanja. </a:t>
            </a:r>
          </a:p>
          <a:p>
            <a:pPr lvl="0"/>
            <a:endParaRPr lang="sl-SI" sz="2000" dirty="0"/>
          </a:p>
          <a:p>
            <a:pPr lvl="0"/>
            <a:r>
              <a:rPr lang="sl-SI" sz="2000" dirty="0"/>
              <a:t>Poročilo in predloge nameravamo objaviti v Zdravniškem vestniku, udejanjanje predlogov pa bo odvisno od odločevalcev, </a:t>
            </a:r>
            <a:r>
              <a:rPr lang="sl-SI" sz="2000" dirty="0" err="1"/>
              <a:t>t.j</a:t>
            </a:r>
            <a:r>
              <a:rPr lang="sl-SI" sz="2000" dirty="0"/>
              <a:t>.  zdravstvene politike.</a:t>
            </a:r>
          </a:p>
          <a:p>
            <a:r>
              <a:rPr lang="sl-SI" dirty="0"/>
              <a:t> </a:t>
            </a:r>
          </a:p>
          <a:p>
            <a:endParaRPr lang="sl-SI" sz="2400" dirty="0">
              <a:solidFill>
                <a:srgbClr val="796B3F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endParaRPr lang="sl-SI" sz="2400" dirty="0">
              <a:solidFill>
                <a:srgbClr val="796B3F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endParaRPr lang="sl-SI" sz="2400" dirty="0">
              <a:solidFill>
                <a:srgbClr val="796B3F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endParaRPr lang="sl-SI" sz="2400" dirty="0">
              <a:solidFill>
                <a:srgbClr val="796B3F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endParaRPr lang="sl-SI" sz="2400" dirty="0">
              <a:solidFill>
                <a:srgbClr val="796B3F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endParaRPr lang="sl-SI" sz="2400" dirty="0">
              <a:solidFill>
                <a:srgbClr val="796B3F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endParaRPr lang="sl-SI" sz="2400" dirty="0">
              <a:solidFill>
                <a:srgbClr val="796B3F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endParaRPr lang="sl-SI" sz="2400" dirty="0">
              <a:solidFill>
                <a:srgbClr val="796B3F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endParaRPr lang="sl-SI" sz="4000" dirty="0">
              <a:solidFill>
                <a:srgbClr val="796B3F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86D0B3-AB17-4B48-A263-DAEA953F1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38" y="5825772"/>
            <a:ext cx="1028700" cy="647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20F132-2D02-594D-9335-842B9304E7C2}"/>
              </a:ext>
            </a:extLst>
          </p:cNvPr>
          <p:cNvSpPr txBox="1"/>
          <p:nvPr/>
        </p:nvSpPr>
        <p:spPr>
          <a:xfrm>
            <a:off x="1851378" y="6231467"/>
            <a:ext cx="42897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Ljubljana, 4. </a:t>
            </a:r>
            <a:r>
              <a:rPr lang="en-US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februarja</a:t>
            </a:r>
            <a:r>
              <a:rPr lang="en-US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3648C2-FCF5-4C47-89AD-16D343DF3F48}"/>
              </a:ext>
            </a:extLst>
          </p:cNvPr>
          <p:cNvSpPr txBox="1"/>
          <p:nvPr/>
        </p:nvSpPr>
        <p:spPr>
          <a:xfrm>
            <a:off x="1851378" y="5850419"/>
            <a:ext cx="4289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NOVINARSKA KONFERENCA SLOVENSKEGA ZDRAVNIŠKEGA DRUŠTVA </a:t>
            </a:r>
          </a:p>
          <a:p>
            <a:r>
              <a:rPr lang="en-US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Najbolj</a:t>
            </a:r>
            <a:r>
              <a:rPr lang="en-US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pereče</a:t>
            </a:r>
            <a:r>
              <a:rPr lang="en-US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teme</a:t>
            </a:r>
            <a:r>
              <a:rPr lang="en-US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 </a:t>
            </a:r>
            <a:r>
              <a:rPr lang="en-US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zdravstvu</a:t>
            </a:r>
            <a:r>
              <a:rPr lang="en-US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Javno</a:t>
            </a:r>
            <a:r>
              <a:rPr lang="en-US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zdravstvo</a:t>
            </a:r>
            <a:r>
              <a:rPr lang="en-US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Urgentni</a:t>
            </a:r>
            <a:r>
              <a:rPr lang="en-US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centri</a:t>
            </a:r>
            <a:endParaRPr lang="en-US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0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77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159</Words>
  <Application>Microsoft Office PowerPoint</Application>
  <PresentationFormat>Širokozaslonsko</PresentationFormat>
  <Paragraphs>26</Paragraphs>
  <Slides>4</Slides>
  <Notes>1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Open Sans</vt:lpstr>
      <vt:lpstr>Open Sans Light</vt:lpstr>
      <vt:lpstr>Symbol</vt:lpstr>
      <vt:lpstr>Office Theme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POROČILO GLAVNEGA ODBORA, 16.10.2020</dc:title>
  <dc:creator>Microsoft Office User</dc:creator>
  <cp:lastModifiedBy>Aleš Blinc</cp:lastModifiedBy>
  <cp:revision>23</cp:revision>
  <dcterms:created xsi:type="dcterms:W3CDTF">2020-10-15T19:17:54Z</dcterms:created>
  <dcterms:modified xsi:type="dcterms:W3CDTF">2026-02-03T19:35:08Z</dcterms:modified>
</cp:coreProperties>
</file>